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0" r:id="rId6"/>
    <p:sldId id="273" r:id="rId7"/>
    <p:sldId id="274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op basis van wat ik al weet.</a:t>
            </a:r>
          </a:p>
        </p:txBody>
      </p:sp>
      <p:pic>
        <p:nvPicPr>
          <p:cNvPr id="12" name="Picture 11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00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63555" y="1353415"/>
            <a:ext cx="482926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29" y="889496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07030" y="1360151"/>
            <a:ext cx="500764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48 t/m 50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46 t/m 50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29" y="3140357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563554" y="8894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455" y="3523629"/>
            <a:ext cx="2029009" cy="17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75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80042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51 t/m 54 en de toets 	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9 alvast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1170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992" y="353933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552" y="2162076"/>
            <a:ext cx="3072895" cy="20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aantal gebeurtenissen uit het verhaal beschrijven in een brief.</a:t>
            </a:r>
          </a:p>
        </p:txBody>
      </p:sp>
      <p:pic>
        <p:nvPicPr>
          <p:cNvPr id="13" name="Picture 12" descr="Image result for meermonster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75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60" y="1243565"/>
            <a:ext cx="556274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fvinklijst les 10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Verhaal bespreken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 oefenen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374680" y="2786603"/>
            <a:ext cx="4377423" cy="3507550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7" y="4009237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8" y="21023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045" y="2152676"/>
            <a:ext cx="4958428" cy="307330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Image result for meermonste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42" y="3689331"/>
            <a:ext cx="879747" cy="121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verlangen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gluren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badkuip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poedelen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wapperen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douane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reiziger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knipogen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passagier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loodzwaar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paspoort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onderzoekend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woordenlijst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602" y="3697352"/>
            <a:ext cx="1817754" cy="25678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90187" y="3665775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33 t/m 37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766193" y="1350457"/>
            <a:ext cx="498903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73072" y="842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82" y="4192899"/>
            <a:ext cx="551985" cy="52403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7" y="1350457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	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96167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790186" y="319320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7" y="84240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Voorspellen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766193" y="3665775"/>
            <a:ext cx="498903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35 t/m 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33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705595" y="3189454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155" y="1700967"/>
            <a:ext cx="2122845" cy="1388649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64" y="1858288"/>
            <a:ext cx="551985" cy="524036"/>
          </a:xfrm>
          <a:prstGeom prst="rect">
            <a:avLst/>
          </a:prstGeom>
        </p:spPr>
      </p:pic>
      <p:pic>
        <p:nvPicPr>
          <p:cNvPr id="2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335" y="534920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206" y="3431358"/>
            <a:ext cx="3523167" cy="23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8" name="Picture 7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76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84194"/>
            <a:ext cx="48292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3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210" y="4149387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29798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349530" cy="1906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282571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60399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38 t/m 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423643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81825" y="4168170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42 t/m 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38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744082" y="1278033"/>
            <a:ext cx="385497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744082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81825" y="3638934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8"/>
          <p:cNvSpPr txBox="1"/>
          <p:nvPr/>
        </p:nvSpPr>
        <p:spPr>
          <a:xfrm>
            <a:off x="481825" y="1258581"/>
            <a:ext cx="528254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481825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352" y="4693860"/>
            <a:ext cx="2164648" cy="1866331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67" y="2136666"/>
            <a:ext cx="551985" cy="524036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25" y="588925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75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82203" y="637323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179050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46 t/m 50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677397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433" y="514661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517" y="2773367"/>
            <a:ext cx="1476659" cy="131567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3" y="2773367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661" y="5466644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3526</TotalTime>
  <Words>853</Words>
  <Application>Microsoft Office PowerPoint</Application>
  <PresentationFormat>Widescreen</PresentationFormat>
  <Paragraphs>270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264</cp:revision>
  <dcterms:created xsi:type="dcterms:W3CDTF">2017-07-26T14:05:48Z</dcterms:created>
  <dcterms:modified xsi:type="dcterms:W3CDTF">2022-08-03T11:52:04Z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